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777" r:id="rId2"/>
  </p:sldMasterIdLst>
  <p:sldIdLst>
    <p:sldId id="262" r:id="rId3"/>
    <p:sldId id="257" r:id="rId4"/>
    <p:sldId id="260" r:id="rId5"/>
    <p:sldId id="261" r:id="rId6"/>
    <p:sldId id="263" r:id="rId7"/>
    <p:sldId id="264" r:id="rId8"/>
    <p:sldId id="265" r:id="rId9"/>
    <p:sldId id="266" r:id="rId10"/>
    <p:sldId id="268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F2DFFC2D-61EE-44D1-87AB-7A6631E4EBB1}">
          <p14:sldIdLst>
            <p14:sldId id="262"/>
            <p14:sldId id="257"/>
            <p14:sldId id="260"/>
            <p14:sldId id="261"/>
            <p14:sldId id="263"/>
            <p14:sldId id="264"/>
            <p14:sldId id="265"/>
            <p14:sldId id="266"/>
            <p14:sldId id="26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2" autoAdjust="0"/>
    <p:restoredTop sz="94660"/>
  </p:normalViewPr>
  <p:slideViewPr>
    <p:cSldViewPr snapToGrid="0" showGuides="1">
      <p:cViewPr varScale="1">
        <p:scale>
          <a:sx n="76" d="100"/>
          <a:sy n="76" d="100"/>
        </p:scale>
        <p:origin x="636" y="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tableStyles" Target="tableStyle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825AC9-9A02-4415-B109-344798E34C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7A1F9B-47A1-47DC-89B3-AC0B4A870B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71994D-3F72-42F4-A0DD-EE1EAD997F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1224D-52BF-427B-AA8C-24C34D5B218A}" type="datetimeFigureOut">
              <a:rPr lang="en-US" smtClean="0"/>
              <a:t>11/15/2020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7C83D3-2861-4E31-8419-3ECABAAC06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4DA28B-A8A8-4CD5-976F-21C9F19E69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5D30D-361A-44B8-85BB-663A3DD7F45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145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F417F-F4A6-4BB4-963E-F493305AD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325737-BBAB-4414-8E01-E8AA1BE87C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B4CDBA-6E4A-46E2-9A21-C317CC967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1224D-52BF-427B-AA8C-24C34D5B218A}" type="datetimeFigureOut">
              <a:rPr lang="en-US" smtClean="0"/>
              <a:t>11/15/2020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0E8DCB-A074-450D-9BEF-91A25B33BB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B9FB76-B6A2-4B98-AF87-A12627611C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5D30D-361A-44B8-85BB-663A3DD7F45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0389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4D3131A-BC34-4EA1-8670-A7450D33F95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4C54C7-9984-4080-8D10-F13BB6207C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3173A1-0501-4C8E-8D63-700898A1AD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1224D-52BF-427B-AA8C-24C34D5B218A}" type="datetimeFigureOut">
              <a:rPr lang="en-US" smtClean="0"/>
              <a:t>11/15/2020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5D9D8B-3F24-41DC-805C-6B86211F89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8CEB51-F9B5-423A-A68B-A8BCD8B18B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5D30D-361A-44B8-85BB-663A3DD7F45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3908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60B0B-D28F-46E8-944A-BCB3B7BBD98E}" type="datetimeFigureOut">
              <a:rPr lang="en-CA" smtClean="0"/>
              <a:t>2020-11-15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204E9-5AF8-445D-B0DC-7BBEE0881875}" type="slidenum">
              <a:rPr lang="en-CA" smtClean="0"/>
              <a:t>‹N°›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963145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60B0B-D28F-46E8-944A-BCB3B7BBD98E}" type="datetimeFigureOut">
              <a:rPr lang="en-CA" smtClean="0"/>
              <a:t>2020-11-15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204E9-5AF8-445D-B0DC-7BBEE0881875}" type="slidenum">
              <a:rPr lang="en-CA" smtClean="0"/>
              <a:t>‹N°›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937969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60B0B-D28F-46E8-944A-BCB3B7BBD98E}" type="datetimeFigureOut">
              <a:rPr lang="en-CA" smtClean="0"/>
              <a:t>2020-11-15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204E9-5AF8-445D-B0DC-7BBEE0881875}" type="slidenum">
              <a:rPr lang="en-CA" smtClean="0"/>
              <a:t>‹N°›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461232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60B0B-D28F-46E8-944A-BCB3B7BBD98E}" type="datetimeFigureOut">
              <a:rPr lang="en-CA" smtClean="0"/>
              <a:t>2020-11-15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204E9-5AF8-445D-B0DC-7BBEE0881875}" type="slidenum">
              <a:rPr lang="en-CA" smtClean="0"/>
              <a:t>‹N°›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8899832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60B0B-D28F-46E8-944A-BCB3B7BBD98E}" type="datetimeFigureOut">
              <a:rPr lang="en-CA" smtClean="0"/>
              <a:t>2020-11-15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204E9-5AF8-445D-B0DC-7BBEE0881875}" type="slidenum">
              <a:rPr lang="en-CA" smtClean="0"/>
              <a:t>‹N°›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7866147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60B0B-D28F-46E8-944A-BCB3B7BBD98E}" type="datetimeFigureOut">
              <a:rPr lang="en-CA" smtClean="0"/>
              <a:t>2020-11-15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204E9-5AF8-445D-B0DC-7BBEE0881875}" type="slidenum">
              <a:rPr lang="en-CA" smtClean="0"/>
              <a:t>‹N°›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2942973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60B0B-D28F-46E8-944A-BCB3B7BBD98E}" type="datetimeFigureOut">
              <a:rPr lang="en-CA" smtClean="0"/>
              <a:t>2020-11-15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204E9-5AF8-445D-B0DC-7BBEE0881875}" type="slidenum">
              <a:rPr lang="en-CA" smtClean="0"/>
              <a:t>‹N°›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7519072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60B0B-D28F-46E8-944A-BCB3B7BBD98E}" type="datetimeFigureOut">
              <a:rPr lang="en-CA" smtClean="0"/>
              <a:t>2020-11-15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204E9-5AF8-445D-B0DC-7BBEE0881875}" type="slidenum">
              <a:rPr lang="en-CA" smtClean="0"/>
              <a:t>‹N°›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612737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FCA2C-7636-4DA7-B571-10B6544E2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539030-EA06-4812-9109-F1F84A17A0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C89288-709F-4DA0-A493-B6C719D4CF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1224D-52BF-427B-AA8C-24C34D5B218A}" type="datetimeFigureOut">
              <a:rPr lang="en-US" smtClean="0"/>
              <a:t>11/15/2020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A79002-C96F-4CEF-8F42-F8141D097A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C097B3-B963-43DA-82DC-5178060D7B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5D30D-361A-44B8-85BB-663A3DD7F45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43403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60B0B-D28F-46E8-944A-BCB3B7BBD98E}" type="datetimeFigureOut">
              <a:rPr lang="en-CA" smtClean="0"/>
              <a:t>2020-11-15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204E9-5AF8-445D-B0DC-7BBEE0881875}" type="slidenum">
              <a:rPr lang="en-CA" smtClean="0"/>
              <a:t>‹N°›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4218338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60B0B-D28F-46E8-944A-BCB3B7BBD98E}" type="datetimeFigureOut">
              <a:rPr lang="en-CA" smtClean="0"/>
              <a:t>2020-11-15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204E9-5AF8-445D-B0DC-7BBEE0881875}" type="slidenum">
              <a:rPr lang="en-CA" smtClean="0"/>
              <a:t>‹N°›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7125800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60B0B-D28F-46E8-944A-BCB3B7BBD98E}" type="datetimeFigureOut">
              <a:rPr lang="en-CA" smtClean="0"/>
              <a:t>2020-11-15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204E9-5AF8-445D-B0DC-7BBEE0881875}" type="slidenum">
              <a:rPr lang="en-CA" smtClean="0"/>
              <a:t>‹N°›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3145282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60B0B-D28F-46E8-944A-BCB3B7BBD98E}" type="datetimeFigureOut">
              <a:rPr lang="en-CA" smtClean="0"/>
              <a:t>2020-11-15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204E9-5AF8-445D-B0DC-7BBEE0881875}" type="slidenum">
              <a:rPr lang="en-CA" smtClean="0"/>
              <a:t>‹N°›</a:t>
            </a:fld>
            <a:endParaRPr lang="en-CA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9613394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60B0B-D28F-46E8-944A-BCB3B7BBD98E}" type="datetimeFigureOut">
              <a:rPr lang="en-CA" smtClean="0"/>
              <a:t>2020-11-15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204E9-5AF8-445D-B0DC-7BBEE0881875}" type="slidenum">
              <a:rPr lang="en-CA" smtClean="0"/>
              <a:t>‹N°›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3860584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60B0B-D28F-46E8-944A-BCB3B7BBD98E}" type="datetimeFigureOut">
              <a:rPr lang="en-CA" smtClean="0"/>
              <a:t>2020-11-15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204E9-5AF8-445D-B0DC-7BBEE0881875}" type="slidenum">
              <a:rPr lang="en-CA" smtClean="0"/>
              <a:t>‹N°›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8457492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60B0B-D28F-46E8-944A-BCB3B7BBD98E}" type="datetimeFigureOut">
              <a:rPr lang="en-CA" smtClean="0"/>
              <a:t>2020-11-15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204E9-5AF8-445D-B0DC-7BBEE0881875}" type="slidenum">
              <a:rPr lang="en-CA" smtClean="0"/>
              <a:t>‹N°›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8418574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60B0B-D28F-46E8-944A-BCB3B7BBD98E}" type="datetimeFigureOut">
              <a:rPr lang="en-CA" smtClean="0"/>
              <a:t>2020-11-15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204E9-5AF8-445D-B0DC-7BBEE0881875}" type="slidenum">
              <a:rPr lang="en-CA" smtClean="0"/>
              <a:t>‹N°›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7582971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60B0B-D28F-46E8-944A-BCB3B7BBD98E}" type="datetimeFigureOut">
              <a:rPr lang="en-CA" smtClean="0"/>
              <a:t>2020-11-15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204E9-5AF8-445D-B0DC-7BBEE0881875}" type="slidenum">
              <a:rPr lang="en-CA" smtClean="0"/>
              <a:t>‹N°›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219366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516105-29BC-411C-9670-014A499D2D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8103F4-D1A8-4F6B-BB25-82AD801AB8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08984A-E330-4EB2-8E06-5DE03B7E1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1224D-52BF-427B-AA8C-24C34D5B218A}" type="datetimeFigureOut">
              <a:rPr lang="en-US" smtClean="0"/>
              <a:t>11/15/2020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BD91F0-F234-4240-A851-914363620B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0ABD6E-F45F-4F96-82AB-6B28A8C9A2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5D30D-361A-44B8-85BB-663A3DD7F45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5999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D48CEA-B2A5-439F-A0DA-8D40B53DC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0435A5-207F-4D4E-B655-396CF082EE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4064E2-9A35-42DA-910A-92FCCE871C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06E006-A410-4B06-B2E6-DFB5612690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1224D-52BF-427B-AA8C-24C34D5B218A}" type="datetimeFigureOut">
              <a:rPr lang="en-US" smtClean="0"/>
              <a:t>11/15/2020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0EC0F1-A330-4128-9A02-4100392E06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850C4D-FEF6-44AC-8D25-32EFB7E12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5D30D-361A-44B8-85BB-663A3DD7F45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6401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AAD51-DEBF-47BE-B3AA-68CD45E9E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9A5D2E-E8AB-4DDE-B380-7C8E6870D6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34D23F-2EF8-4A4D-8E12-5953024352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9D05C9C-A6F9-4084-9CB6-74F3ABE33D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7B10934-72B3-4B0B-981B-C574D556BD2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49FBF33-AAC5-4770-9300-05292F617E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1224D-52BF-427B-AA8C-24C34D5B218A}" type="datetimeFigureOut">
              <a:rPr lang="en-US" smtClean="0"/>
              <a:t>11/15/2020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90F6503-3E69-44A6-B5B1-00618E321F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9C50C3C-2455-4A32-8FEA-4B4CC606E0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5D30D-361A-44B8-85BB-663A3DD7F45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5054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D09463-C242-4AB0-BCDC-09225EAEC8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28DA6E2-2143-4F50-B48E-2BBC05D19B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1224D-52BF-427B-AA8C-24C34D5B218A}" type="datetimeFigureOut">
              <a:rPr lang="en-US" smtClean="0"/>
              <a:t>11/15/2020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393C23-42A8-4E30-B36D-73AA025DE8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B34BBD-7CC0-42C8-8443-B9560ACEFC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5D30D-361A-44B8-85BB-663A3DD7F45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0247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8531E8-8258-483D-A9CA-D60031BBF0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1224D-52BF-427B-AA8C-24C34D5B218A}" type="datetimeFigureOut">
              <a:rPr lang="en-US" smtClean="0"/>
              <a:t>11/15/2020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BC6A924-6B6D-4B08-8C01-2B161E2F43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5F040F-3DBC-40A7-8F77-D33C1F13D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5D30D-361A-44B8-85BB-663A3DD7F45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0474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F60FA9-FA5D-4F38-AF55-748F9EA43B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342348-27E1-4E8B-B39A-C9315EE5B6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49C93E-F102-4D92-95F6-4623F21905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C7B02F-BD58-4704-B160-794B990CE3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1224D-52BF-427B-AA8C-24C34D5B218A}" type="datetimeFigureOut">
              <a:rPr lang="en-US" smtClean="0"/>
              <a:t>11/15/2020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6B772D-C44B-49A3-B768-D81AB4D309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62B44E-CEE1-4D6B-BF4A-C2971194F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5D30D-361A-44B8-85BB-663A3DD7F45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7960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AFF1A9-7358-483C-86D6-D4D35D033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F75B450-6CCD-4986-9994-C9DB0B2EBA1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13F936-D918-4CD2-AE9C-0195DBB578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20FD3B-B6AA-4206-8319-CB7ACC6F33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1224D-52BF-427B-AA8C-24C34D5B218A}" type="datetimeFigureOut">
              <a:rPr lang="en-US" smtClean="0"/>
              <a:t>11/15/2020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DD1036-F46C-4F16-A6F2-B508891459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2D1D37-5A3F-44A8-8FFF-C5B4A9BB6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5D30D-361A-44B8-85BB-663A3DD7F45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9230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40F0B45-BD0F-41AA-9F9A-62D834FE0B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1BBC13-F586-4513-AD45-BDBE4964E4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4FD3CB-0A9F-4646-8C01-669539D240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61224D-52BF-427B-AA8C-24C34D5B218A}" type="datetimeFigureOut">
              <a:rPr lang="en-US" smtClean="0"/>
              <a:t>11/15/2020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21B6B0-3E6B-43DB-A89A-7278D56ABB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478DAE-638A-4023-A89A-CAE644B24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25D30D-361A-44B8-85BB-663A3DD7F45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451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B361224D-52BF-427B-AA8C-24C34D5B218A}" type="datetimeFigureOut">
              <a:rPr lang="en-US" smtClean="0"/>
              <a:t>11/15/2020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8125D30D-361A-44B8-85BB-663A3DD7F45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42876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78" r:id="rId1"/>
    <p:sldLayoutId id="2147483779" r:id="rId2"/>
    <p:sldLayoutId id="2147483780" r:id="rId3"/>
    <p:sldLayoutId id="2147483781" r:id="rId4"/>
    <p:sldLayoutId id="2147483782" r:id="rId5"/>
    <p:sldLayoutId id="2147483783" r:id="rId6"/>
    <p:sldLayoutId id="2147483784" r:id="rId7"/>
    <p:sldLayoutId id="2147483785" r:id="rId8"/>
    <p:sldLayoutId id="2147483786" r:id="rId9"/>
    <p:sldLayoutId id="2147483787" r:id="rId10"/>
    <p:sldLayoutId id="2147483788" r:id="rId11"/>
    <p:sldLayoutId id="2147483789" r:id="rId12"/>
    <p:sldLayoutId id="2147483790" r:id="rId13"/>
    <p:sldLayoutId id="2147483791" r:id="rId14"/>
    <p:sldLayoutId id="2147483792" r:id="rId15"/>
    <p:sldLayoutId id="2147483793" r:id="rId16"/>
    <p:sldLayoutId id="2147483794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svg"/><Relationship Id="rId3" Type="http://schemas.microsoft.com/office/2007/relationships/hdphoto" Target="../media/hdphoto2.wdp"/><Relationship Id="rId7" Type="http://schemas.openxmlformats.org/officeDocument/2006/relationships/image" Target="../media/image11.svg"/><Relationship Id="rId12" Type="http://schemas.openxmlformats.org/officeDocument/2006/relationships/image" Target="../media/image1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svg"/><Relationship Id="rId5" Type="http://schemas.openxmlformats.org/officeDocument/2006/relationships/image" Target="../media/image9.sv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g"/><Relationship Id="rId4" Type="http://schemas.openxmlformats.org/officeDocument/2006/relationships/image" Target="../media/image20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863440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0DDD1-D42B-47EF-A974-08144C8D84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8439" y="365125"/>
            <a:ext cx="459536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Agenda</a:t>
            </a:r>
          </a:p>
        </p:txBody>
      </p:sp>
      <p:sp>
        <p:nvSpPr>
          <p:cNvPr id="47" name="L-Shape 46">
            <a:extLst>
              <a:ext uri="{FF2B5EF4-FFF2-40B4-BE49-F238E27FC236}">
                <a16:creationId xmlns:a16="http://schemas.microsoft.com/office/drawing/2014/main" id="{2E664779-54B9-409C-B09B-9E45BC3ED66D}"/>
              </a:ext>
            </a:extLst>
          </p:cNvPr>
          <p:cNvSpPr/>
          <p:nvPr/>
        </p:nvSpPr>
        <p:spPr>
          <a:xfrm rot="16200000">
            <a:off x="9482360" y="307099"/>
            <a:ext cx="758909" cy="2008269"/>
          </a:xfrm>
          <a:prstGeom prst="corner">
            <a:avLst>
              <a:gd name="adj1" fmla="val 17606"/>
              <a:gd name="adj2" fmla="val 16093"/>
            </a:avLst>
          </a:prstGeom>
          <a:noFill/>
          <a:ln w="34925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5B85AFA-D72D-4873-B113-E9A021407E24}"/>
              </a:ext>
            </a:extLst>
          </p:cNvPr>
          <p:cNvSpPr txBox="1"/>
          <p:nvPr/>
        </p:nvSpPr>
        <p:spPr>
          <a:xfrm>
            <a:off x="6422440" y="6211152"/>
            <a:ext cx="60943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Conclusion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C8ED9CF-C653-453F-811D-9A94D72C6F7C}"/>
              </a:ext>
            </a:extLst>
          </p:cNvPr>
          <p:cNvSpPr txBox="1"/>
          <p:nvPr/>
        </p:nvSpPr>
        <p:spPr>
          <a:xfrm>
            <a:off x="6891985" y="5284644"/>
            <a:ext cx="65272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Website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8E0F953-7132-41AD-8E34-3755CB53B048}"/>
              </a:ext>
            </a:extLst>
          </p:cNvPr>
          <p:cNvSpPr txBox="1"/>
          <p:nvPr/>
        </p:nvSpPr>
        <p:spPr>
          <a:xfrm>
            <a:off x="7099932" y="4165221"/>
            <a:ext cx="67364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Who we are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1E570CD-C121-4B6D-A76B-4AB4B8441E23}"/>
              </a:ext>
            </a:extLst>
          </p:cNvPr>
          <p:cNvSpPr txBox="1"/>
          <p:nvPr/>
        </p:nvSpPr>
        <p:spPr>
          <a:xfrm>
            <a:off x="7022389" y="3041347"/>
            <a:ext cx="67850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Prices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B6BF3B3-4244-4B0A-AA60-7A76694E1E35}"/>
              </a:ext>
            </a:extLst>
          </p:cNvPr>
          <p:cNvSpPr txBox="1"/>
          <p:nvPr/>
        </p:nvSpPr>
        <p:spPr>
          <a:xfrm>
            <a:off x="6916501" y="1989117"/>
            <a:ext cx="6809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What it is</a:t>
            </a: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DA468D1D-ECC0-458D-B6F7-1CA2B3A87FFF}"/>
              </a:ext>
            </a:extLst>
          </p:cNvPr>
          <p:cNvCxnSpPr>
            <a:cxnSpLocks/>
          </p:cNvCxnSpPr>
          <p:nvPr/>
        </p:nvCxnSpPr>
        <p:spPr>
          <a:xfrm>
            <a:off x="6629883" y="2491769"/>
            <a:ext cx="6697008" cy="0"/>
          </a:xfrm>
          <a:prstGeom prst="straightConnector1">
            <a:avLst/>
          </a:prstGeom>
          <a:ln w="50800">
            <a:solidFill>
              <a:schemeClr val="bg1"/>
            </a:solidFill>
            <a:prstDash val="lgDashDot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9C602709-83A7-46EA-B772-78A328E64967}"/>
              </a:ext>
            </a:extLst>
          </p:cNvPr>
          <p:cNvCxnSpPr>
            <a:cxnSpLocks/>
          </p:cNvCxnSpPr>
          <p:nvPr/>
        </p:nvCxnSpPr>
        <p:spPr>
          <a:xfrm>
            <a:off x="6442941" y="5703731"/>
            <a:ext cx="6941337" cy="0"/>
          </a:xfrm>
          <a:prstGeom prst="straightConnector1">
            <a:avLst/>
          </a:prstGeom>
          <a:ln w="50800">
            <a:solidFill>
              <a:schemeClr val="bg1"/>
            </a:solidFill>
            <a:prstDash val="lgDashDot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C3094D6A-69D5-494E-AAA2-249C983BA76C}"/>
              </a:ext>
            </a:extLst>
          </p:cNvPr>
          <p:cNvCxnSpPr>
            <a:cxnSpLocks/>
          </p:cNvCxnSpPr>
          <p:nvPr/>
        </p:nvCxnSpPr>
        <p:spPr>
          <a:xfrm>
            <a:off x="6782009" y="4640792"/>
            <a:ext cx="6602270" cy="18228"/>
          </a:xfrm>
          <a:prstGeom prst="straightConnector1">
            <a:avLst/>
          </a:prstGeom>
          <a:ln w="50800">
            <a:solidFill>
              <a:schemeClr val="bg1"/>
            </a:solidFill>
            <a:prstDash val="lgDashDot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F91F864B-91BF-4544-B09D-E194DD716FB3}"/>
              </a:ext>
            </a:extLst>
          </p:cNvPr>
          <p:cNvCxnSpPr>
            <a:cxnSpLocks/>
          </p:cNvCxnSpPr>
          <p:nvPr/>
        </p:nvCxnSpPr>
        <p:spPr>
          <a:xfrm>
            <a:off x="6691006" y="3533366"/>
            <a:ext cx="6635884" cy="8859"/>
          </a:xfrm>
          <a:prstGeom prst="straightConnector1">
            <a:avLst/>
          </a:prstGeom>
          <a:ln w="50800">
            <a:solidFill>
              <a:schemeClr val="bg1"/>
            </a:solidFill>
            <a:prstDash val="lgDashDot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988BA075-4218-4581-843E-44D07A48F212}"/>
              </a:ext>
            </a:extLst>
          </p:cNvPr>
          <p:cNvCxnSpPr>
            <a:cxnSpLocks/>
          </p:cNvCxnSpPr>
          <p:nvPr/>
        </p:nvCxnSpPr>
        <p:spPr>
          <a:xfrm>
            <a:off x="5904096" y="6565062"/>
            <a:ext cx="7702012" cy="0"/>
          </a:xfrm>
          <a:prstGeom prst="straightConnector1">
            <a:avLst/>
          </a:prstGeom>
          <a:ln w="50800">
            <a:solidFill>
              <a:schemeClr val="bg1"/>
            </a:solidFill>
            <a:prstDash val="lgDashDotDot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lowchart: Delay 17">
            <a:extLst>
              <a:ext uri="{FF2B5EF4-FFF2-40B4-BE49-F238E27FC236}">
                <a16:creationId xmlns:a16="http://schemas.microsoft.com/office/drawing/2014/main" id="{34FBDE9A-1952-4B5B-A687-3CB92670C299}"/>
              </a:ext>
            </a:extLst>
          </p:cNvPr>
          <p:cNvSpPr/>
          <p:nvPr/>
        </p:nvSpPr>
        <p:spPr>
          <a:xfrm>
            <a:off x="0" y="0"/>
            <a:ext cx="5907633" cy="6858000"/>
          </a:xfrm>
          <a:prstGeom prst="flowChartDelay">
            <a:avLst/>
          </a:prstGeom>
          <a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59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lowchart: Delay 19">
            <a:extLst>
              <a:ext uri="{FF2B5EF4-FFF2-40B4-BE49-F238E27FC236}">
                <a16:creationId xmlns:a16="http://schemas.microsoft.com/office/drawing/2014/main" id="{A905ABC7-0A96-4EC4-A5FD-A8D3D87B0ED6}"/>
              </a:ext>
            </a:extLst>
          </p:cNvPr>
          <p:cNvSpPr/>
          <p:nvPr/>
        </p:nvSpPr>
        <p:spPr>
          <a:xfrm>
            <a:off x="-3537" y="0"/>
            <a:ext cx="5907633" cy="6858000"/>
          </a:xfrm>
          <a:prstGeom prst="flowChartDelay">
            <a:avLst/>
          </a:prstGeom>
          <a:solidFill>
            <a:schemeClr val="tx1">
              <a:lumMod val="85000"/>
              <a:lumOff val="15000"/>
              <a:alpha val="55000"/>
            </a:schemeClr>
          </a:solidFill>
          <a:ln w="1238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01667650-2234-4C21-8C2D-3A699E482AE4}"/>
              </a:ext>
            </a:extLst>
          </p:cNvPr>
          <p:cNvSpPr/>
          <p:nvPr/>
        </p:nvSpPr>
        <p:spPr>
          <a:xfrm>
            <a:off x="-2792760" y="-1091145"/>
            <a:ext cx="9500221" cy="9500221"/>
          </a:xfrm>
          <a:prstGeom prst="ellipse">
            <a:avLst/>
          </a:prstGeom>
          <a:noFill/>
          <a:ln w="47625">
            <a:solidFill>
              <a:schemeClr val="bg1"/>
            </a:solidFill>
            <a:prstDash val="lgDashDot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235CBB6-EF23-4129-99D1-6B44893739AD}"/>
              </a:ext>
            </a:extLst>
          </p:cNvPr>
          <p:cNvGrpSpPr/>
          <p:nvPr/>
        </p:nvGrpSpPr>
        <p:grpSpPr>
          <a:xfrm>
            <a:off x="6293247" y="1958489"/>
            <a:ext cx="496110" cy="496110"/>
            <a:chOff x="6214888" y="2086665"/>
            <a:chExt cx="496110" cy="49611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75A9066-4A89-488B-973E-A1BBFDC76F8A}"/>
                </a:ext>
              </a:extLst>
            </p:cNvPr>
            <p:cNvSpPr/>
            <p:nvPr/>
          </p:nvSpPr>
          <p:spPr>
            <a:xfrm rot="2609910">
              <a:off x="6214888" y="2086665"/>
              <a:ext cx="496110" cy="49611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AB0C8CBA-E533-4E1F-B3DD-E5D1ACB4DFFC}"/>
                </a:ext>
              </a:extLst>
            </p:cNvPr>
            <p:cNvSpPr/>
            <p:nvPr/>
          </p:nvSpPr>
          <p:spPr>
            <a:xfrm rot="2609910">
              <a:off x="6269509" y="2142641"/>
              <a:ext cx="385244" cy="385245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8" name="Graphic 37" descr="Postit Notes">
              <a:extLst>
                <a:ext uri="{FF2B5EF4-FFF2-40B4-BE49-F238E27FC236}">
                  <a16:creationId xmlns:a16="http://schemas.microsoft.com/office/drawing/2014/main" id="{4C51EF00-5C80-420E-8D17-9FEFAC19258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293510" y="2157185"/>
              <a:ext cx="319137" cy="319137"/>
            </a:xfrm>
            <a:prstGeom prst="rect">
              <a:avLst/>
            </a:prstGeom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0E1597E-4E46-404C-A7BA-B600DFE0A424}"/>
              </a:ext>
            </a:extLst>
          </p:cNvPr>
          <p:cNvGrpSpPr/>
          <p:nvPr/>
        </p:nvGrpSpPr>
        <p:grpSpPr>
          <a:xfrm>
            <a:off x="6358502" y="3012998"/>
            <a:ext cx="496110" cy="496110"/>
            <a:chOff x="6057812" y="3015569"/>
            <a:chExt cx="496110" cy="49611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3045FE0-B10E-4E1A-9622-DAC96BCCB68C}"/>
                </a:ext>
              </a:extLst>
            </p:cNvPr>
            <p:cNvSpPr/>
            <p:nvPr/>
          </p:nvSpPr>
          <p:spPr>
            <a:xfrm rot="2609910">
              <a:off x="6057812" y="3015569"/>
              <a:ext cx="496110" cy="49611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8C112337-240B-43DB-939C-776C91948005}"/>
                </a:ext>
              </a:extLst>
            </p:cNvPr>
            <p:cNvSpPr/>
            <p:nvPr/>
          </p:nvSpPr>
          <p:spPr>
            <a:xfrm rot="2609910">
              <a:off x="6114069" y="3070999"/>
              <a:ext cx="385244" cy="385245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0" name="Graphic 39" descr="Flying Money">
              <a:extLst>
                <a:ext uri="{FF2B5EF4-FFF2-40B4-BE49-F238E27FC236}">
                  <a16:creationId xmlns:a16="http://schemas.microsoft.com/office/drawing/2014/main" id="{8D03F1E9-EC94-4932-9ECE-433D2B56F24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177067" y="3103124"/>
              <a:ext cx="304252" cy="304252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5F7B307-EE1D-477F-92C3-9B81F6B1697A}"/>
              </a:ext>
            </a:extLst>
          </p:cNvPr>
          <p:cNvGrpSpPr/>
          <p:nvPr/>
        </p:nvGrpSpPr>
        <p:grpSpPr>
          <a:xfrm>
            <a:off x="6426814" y="4120424"/>
            <a:ext cx="496110" cy="496110"/>
            <a:chOff x="6057809" y="4060282"/>
            <a:chExt cx="496110" cy="49611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9F808C6-336C-4FB7-B604-A963903DB1AD}"/>
                </a:ext>
              </a:extLst>
            </p:cNvPr>
            <p:cNvSpPr/>
            <p:nvPr/>
          </p:nvSpPr>
          <p:spPr>
            <a:xfrm rot="2609910">
              <a:off x="6057809" y="4060282"/>
              <a:ext cx="496110" cy="49611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18D1B66-ADCC-4FB7-A6CC-89BF558F87D6}"/>
                </a:ext>
              </a:extLst>
            </p:cNvPr>
            <p:cNvSpPr/>
            <p:nvPr/>
          </p:nvSpPr>
          <p:spPr>
            <a:xfrm rot="2609910">
              <a:off x="6113242" y="4115712"/>
              <a:ext cx="385244" cy="385245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42" name="Graphic 41" descr="Social network">
              <a:extLst>
                <a:ext uri="{FF2B5EF4-FFF2-40B4-BE49-F238E27FC236}">
                  <a16:creationId xmlns:a16="http://schemas.microsoft.com/office/drawing/2014/main" id="{C67BC95F-60FD-42EB-BCFA-0D261293A2C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148332" y="4137202"/>
              <a:ext cx="342266" cy="342266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ADF04AD-5C1A-4F31-A866-03C6F0AA2E3C}"/>
              </a:ext>
            </a:extLst>
          </p:cNvPr>
          <p:cNvGrpSpPr/>
          <p:nvPr/>
        </p:nvGrpSpPr>
        <p:grpSpPr>
          <a:xfrm>
            <a:off x="5745336" y="6093234"/>
            <a:ext cx="496110" cy="496110"/>
            <a:chOff x="6057811" y="6149704"/>
            <a:chExt cx="496110" cy="496110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258A7C2-95C2-45FF-AB7A-9520A8809F47}"/>
                </a:ext>
              </a:extLst>
            </p:cNvPr>
            <p:cNvSpPr/>
            <p:nvPr/>
          </p:nvSpPr>
          <p:spPr>
            <a:xfrm rot="2609910">
              <a:off x="6057811" y="6149704"/>
              <a:ext cx="496110" cy="49611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EF763653-82D4-4BB0-90D5-2FCBAD350B68}"/>
                </a:ext>
              </a:extLst>
            </p:cNvPr>
            <p:cNvSpPr/>
            <p:nvPr/>
          </p:nvSpPr>
          <p:spPr>
            <a:xfrm rot="2609910">
              <a:off x="6113243" y="6205135"/>
              <a:ext cx="385244" cy="385245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4" name="Graphic 43" descr="Race Flag">
              <a:extLst>
                <a:ext uri="{FF2B5EF4-FFF2-40B4-BE49-F238E27FC236}">
                  <a16:creationId xmlns:a16="http://schemas.microsoft.com/office/drawing/2014/main" id="{C5C902BB-1B52-44C2-81FC-FA577FF354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138062" y="6206131"/>
              <a:ext cx="352536" cy="352536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78BC504-A8E5-463D-A629-C19DC0CCA990}"/>
              </a:ext>
            </a:extLst>
          </p:cNvPr>
          <p:cNvGrpSpPr/>
          <p:nvPr/>
        </p:nvGrpSpPr>
        <p:grpSpPr>
          <a:xfrm>
            <a:off x="6197715" y="5180758"/>
            <a:ext cx="496110" cy="496110"/>
            <a:chOff x="6060639" y="5104993"/>
            <a:chExt cx="496110" cy="49611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DB25A2F-A9BA-46EF-A112-8F2CDCAF8F96}"/>
                </a:ext>
              </a:extLst>
            </p:cNvPr>
            <p:cNvSpPr/>
            <p:nvPr/>
          </p:nvSpPr>
          <p:spPr>
            <a:xfrm rot="2609910">
              <a:off x="6060639" y="5104993"/>
              <a:ext cx="496110" cy="49611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D6F15F07-B653-4A03-A5E7-A9BC9E8DB900}"/>
                </a:ext>
              </a:extLst>
            </p:cNvPr>
            <p:cNvSpPr/>
            <p:nvPr/>
          </p:nvSpPr>
          <p:spPr>
            <a:xfrm rot="2609910">
              <a:off x="6113243" y="5158064"/>
              <a:ext cx="385244" cy="385245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6" name="Graphic 45" descr="Web design">
              <a:extLst>
                <a:ext uri="{FF2B5EF4-FFF2-40B4-BE49-F238E27FC236}">
                  <a16:creationId xmlns:a16="http://schemas.microsoft.com/office/drawing/2014/main" id="{C013CBC8-619C-4AF4-A19A-4067CC015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6162203" y="5205533"/>
              <a:ext cx="304253" cy="30425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290113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D953AC-7B98-47F4-9CAB-F180193DA1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7091" y="1445342"/>
            <a:ext cx="3389670" cy="481780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CA" sz="11500" dirty="0">
                <a:solidFill>
                  <a:schemeClr val="bg1"/>
                </a:solidFill>
              </a:rPr>
              <a:t>Meet The Team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A4D74E5-71EB-4705-B84F-CC0363B952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2865" y="214654"/>
            <a:ext cx="1879914" cy="195009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58B33CF-DE3F-425C-B2F6-42AC0A3D7FC1}"/>
              </a:ext>
            </a:extLst>
          </p:cNvPr>
          <p:cNvSpPr txBox="1"/>
          <p:nvPr/>
        </p:nvSpPr>
        <p:spPr>
          <a:xfrm>
            <a:off x="6096000" y="789593"/>
            <a:ext cx="3844413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>
                <a:solidFill>
                  <a:schemeClr val="bg1"/>
                </a:solidFill>
              </a:rPr>
              <a:t>Svetlana </a:t>
            </a:r>
            <a:r>
              <a:rPr lang="en-CA" sz="2800" dirty="0" err="1">
                <a:solidFill>
                  <a:schemeClr val="bg1"/>
                </a:solidFill>
              </a:rPr>
              <a:t>Esina</a:t>
            </a:r>
            <a:endParaRPr lang="en-CA" sz="2800" dirty="0">
              <a:solidFill>
                <a:schemeClr val="bg1"/>
              </a:solidFill>
            </a:endParaRPr>
          </a:p>
          <a:p>
            <a:r>
              <a:rPr lang="en-CA" i="1" dirty="0">
                <a:solidFill>
                  <a:schemeClr val="bg2">
                    <a:lumMod val="75000"/>
                  </a:schemeClr>
                </a:solidFill>
              </a:rPr>
              <a:t>Design specialist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BABBEF6-3780-494F-A202-774A0BF152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7803" y="2329443"/>
            <a:ext cx="1990209" cy="207460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58B6631-8A94-4425-A45E-88FBF8B9B028}"/>
              </a:ext>
            </a:extLst>
          </p:cNvPr>
          <p:cNvSpPr txBox="1"/>
          <p:nvPr/>
        </p:nvSpPr>
        <p:spPr>
          <a:xfrm>
            <a:off x="6259055" y="2942857"/>
            <a:ext cx="3049953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2800" dirty="0">
                <a:solidFill>
                  <a:prstClr val="white"/>
                </a:solidFill>
                <a:latin typeface="Calibri" panose="020F0502020204030204"/>
              </a:rPr>
              <a:t>Daniel Andreev</a:t>
            </a:r>
            <a:r>
              <a:rPr kumimoji="0" lang="en-CA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i="1" dirty="0">
                <a:solidFill>
                  <a:srgbClr val="E7E6E6">
                    <a:lumMod val="75000"/>
                  </a:srgbClr>
                </a:solidFill>
                <a:latin typeface="Calibri" panose="020F0502020204030204"/>
              </a:rPr>
              <a:t>Role </a:t>
            </a:r>
            <a:endParaRPr kumimoji="0" lang="en-CA" sz="1800" b="0" i="1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17C82DDE-7244-408B-8CFE-A2AE447654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5604" y="4568740"/>
            <a:ext cx="2074606" cy="207460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1BE09F73-A749-4E20-B8DB-0E450A090DD5}"/>
              </a:ext>
            </a:extLst>
          </p:cNvPr>
          <p:cNvSpPr txBox="1"/>
          <p:nvPr/>
        </p:nvSpPr>
        <p:spPr>
          <a:xfrm>
            <a:off x="6457653" y="5194446"/>
            <a:ext cx="2851355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2800" dirty="0">
                <a:solidFill>
                  <a:schemeClr val="bg1"/>
                </a:solidFill>
              </a:rPr>
              <a:t>Jacob Pilon</a:t>
            </a:r>
          </a:p>
          <a:p>
            <a:r>
              <a:rPr lang="en-CA" i="1" dirty="0">
                <a:solidFill>
                  <a:schemeClr val="bg2">
                    <a:lumMod val="75000"/>
                  </a:schemeClr>
                </a:solidFill>
              </a:rPr>
              <a:t>Role</a:t>
            </a:r>
          </a:p>
        </p:txBody>
      </p:sp>
    </p:spTree>
    <p:extLst>
      <p:ext uri="{BB962C8B-B14F-4D97-AF65-F5344CB8AC3E}">
        <p14:creationId xmlns:p14="http://schemas.microsoft.com/office/powerpoint/2010/main" val="9229118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D953AC-7B98-47F4-9CAB-F180193DA1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7091" y="1445342"/>
            <a:ext cx="3389670" cy="481780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CA" sz="11500" dirty="0">
                <a:solidFill>
                  <a:schemeClr val="bg1"/>
                </a:solidFill>
              </a:rPr>
              <a:t>Meet The Team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58B33CF-DE3F-425C-B2F6-42AC0A3D7FC1}"/>
              </a:ext>
            </a:extLst>
          </p:cNvPr>
          <p:cNvSpPr txBox="1"/>
          <p:nvPr/>
        </p:nvSpPr>
        <p:spPr>
          <a:xfrm>
            <a:off x="6096000" y="789593"/>
            <a:ext cx="3844413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2800" dirty="0">
                <a:solidFill>
                  <a:prstClr val="white"/>
                </a:solidFill>
                <a:latin typeface="Calibri" panose="020F0502020204030204"/>
              </a:rPr>
              <a:t>Jayden</a:t>
            </a:r>
            <a:r>
              <a:rPr kumimoji="0" lang="en-CA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CA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Bergevin</a:t>
            </a:r>
            <a:endParaRPr kumimoji="0" lang="en-CA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0" i="1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Design specialist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58B6631-8A94-4425-A45E-88FBF8B9B028}"/>
              </a:ext>
            </a:extLst>
          </p:cNvPr>
          <p:cNvSpPr txBox="1"/>
          <p:nvPr/>
        </p:nvSpPr>
        <p:spPr>
          <a:xfrm>
            <a:off x="6259054" y="2976482"/>
            <a:ext cx="4202468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2800" dirty="0">
                <a:solidFill>
                  <a:prstClr val="white"/>
                </a:solidFill>
                <a:latin typeface="Calibri" panose="020F0502020204030204"/>
              </a:rPr>
              <a:t>Jean-Gabriel de </a:t>
            </a:r>
            <a:r>
              <a:rPr lang="en-CA" sz="2800" dirty="0" err="1">
                <a:solidFill>
                  <a:prstClr val="white"/>
                </a:solidFill>
                <a:latin typeface="Calibri" panose="020F0502020204030204"/>
              </a:rPr>
              <a:t>Montigny</a:t>
            </a:r>
            <a:endParaRPr kumimoji="0" lang="en-CA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i="1" dirty="0">
                <a:solidFill>
                  <a:srgbClr val="E7E6E6">
                    <a:lumMod val="75000"/>
                  </a:srgbClr>
                </a:solidFill>
                <a:latin typeface="Calibri" panose="020F0502020204030204"/>
              </a:rPr>
              <a:t>Human Resources Director</a:t>
            </a:r>
            <a:r>
              <a:rPr kumimoji="0" lang="en-CA" sz="1800" b="0" i="1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BE09F73-A749-4E20-B8DB-0E450A090DD5}"/>
              </a:ext>
            </a:extLst>
          </p:cNvPr>
          <p:cNvSpPr txBox="1"/>
          <p:nvPr/>
        </p:nvSpPr>
        <p:spPr>
          <a:xfrm>
            <a:off x="6259054" y="5227079"/>
            <a:ext cx="2851355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2800" dirty="0">
                <a:solidFill>
                  <a:prstClr val="white"/>
                </a:solidFill>
                <a:latin typeface="Calibri" panose="020F0502020204030204"/>
              </a:rPr>
              <a:t>Maryan Khalil</a:t>
            </a:r>
            <a:endParaRPr kumimoji="0" lang="en-CA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0" i="1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Financial Director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5AFDCF-5078-4628-9B6C-35C8151D29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3383" y="203936"/>
            <a:ext cx="2411444" cy="31037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981BDB2-61A1-4691-9977-828B77B77C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3382" y="2402125"/>
            <a:ext cx="2411445" cy="310378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1E28401-93C8-4AB5-B9C8-B65D36F521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1335" y="4683799"/>
            <a:ext cx="2046176" cy="204617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4495690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BADE87B-DF98-46B4-9931-E3660B5823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8721"/>
            <a:ext cx="4707671" cy="122565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800">
                <a:solidFill>
                  <a:schemeClr val="bg1"/>
                </a:solidFill>
              </a:rPr>
              <a:t>K.E.Y.S. Base 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1873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09DFB426-355D-48E2-9598-885102DC94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97769" y="1909192"/>
            <a:ext cx="4586513" cy="3647710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bg1"/>
                </a:solidFill>
              </a:rPr>
              <a:t>Price : $ 749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bg1"/>
                </a:solidFill>
              </a:rPr>
              <a:t>Features: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bg1"/>
                </a:solidFill>
              </a:rPr>
              <a:t>	- Time keeping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bg1"/>
                </a:solidFill>
              </a:rPr>
              <a:t>	- 5 liters of storage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bg1"/>
                </a:solidFill>
              </a:rPr>
              <a:t>	- Digital password and interface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bg1"/>
                </a:solidFill>
              </a:rPr>
              <a:t>	- 1 year warranty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2000">
              <a:solidFill>
                <a:schemeClr val="bg1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4027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Espace réservé pour une image  5" descr="Une image contenant téléphone mobile, téléphone, assis, table&#10;&#10;Description générée automatiquement">
            <a:extLst>
              <a:ext uri="{FF2B5EF4-FFF2-40B4-BE49-F238E27FC236}">
                <a16:creationId xmlns:a16="http://schemas.microsoft.com/office/drawing/2014/main" id="{38EE2B3E-BD21-4788-9596-B8AEB6184C3A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93" r="-3" b="5436"/>
          <a:stretch/>
        </p:blipFill>
        <p:spPr>
          <a:xfrm>
            <a:off x="6525453" y="10"/>
            <a:ext cx="5666547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4610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670FA59-B4DB-4FB4-8EA4-F2B1F974DE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8721"/>
            <a:ext cx="4707671" cy="122565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800">
                <a:solidFill>
                  <a:schemeClr val="bg1"/>
                </a:solidFill>
              </a:rPr>
              <a:t>K.E.Y.S. Upgraded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1873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ADFE5D8E-C735-422E-A14C-F999A76F80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97769" y="1909192"/>
            <a:ext cx="4586513" cy="3647710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bg1"/>
                </a:solidFill>
              </a:rPr>
              <a:t>Price : $ 999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bg1"/>
                </a:solidFill>
              </a:rPr>
              <a:t>Features :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bg1"/>
                </a:solidFill>
              </a:rPr>
              <a:t>	- Time keeping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bg1"/>
                </a:solidFill>
              </a:rPr>
              <a:t>	- 10 liters storages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bg1"/>
                </a:solidFill>
              </a:rPr>
              <a:t>	- Face recognition 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bg1"/>
                </a:solidFill>
              </a:rPr>
              <a:t>	- Holographic interface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bg1"/>
                </a:solidFill>
              </a:rPr>
              <a:t>	- 2 years warranty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2000">
              <a:solidFill>
                <a:schemeClr val="bg1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4027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Espace réservé pour une image  5" descr="Une image contenant téléphone mobile, table, téléphone, assis&#10;&#10;Description générée automatiquement">
            <a:extLst>
              <a:ext uri="{FF2B5EF4-FFF2-40B4-BE49-F238E27FC236}">
                <a16:creationId xmlns:a16="http://schemas.microsoft.com/office/drawing/2014/main" id="{F22506A8-6F0B-45F1-9CBF-FDCFCFC8C046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79"/>
          <a:stretch/>
        </p:blipFill>
        <p:spPr>
          <a:xfrm>
            <a:off x="6525453" y="10"/>
            <a:ext cx="5666547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7179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D0CC1FE9-BD5C-468D-8183-E29A459A0C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8721"/>
            <a:ext cx="4707671" cy="122565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800">
                <a:solidFill>
                  <a:schemeClr val="bg1"/>
                </a:solidFill>
              </a:rPr>
              <a:t>K.E.Y.S. Pro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1873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053574C8-9D35-42BE-9A98-69E7BC29AE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97769" y="1909192"/>
            <a:ext cx="5007731" cy="3647710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bg1"/>
                </a:solidFill>
              </a:rPr>
              <a:t>Price : $ 1299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bg1"/>
                </a:solidFill>
              </a:rPr>
              <a:t>Features :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bg1"/>
                </a:solidFill>
              </a:rPr>
              <a:t>	- 20 liters of storage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bg1"/>
                </a:solidFill>
              </a:rPr>
              <a:t>	- Face recognition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bg1"/>
                </a:solidFill>
              </a:rPr>
              <a:t>	- Holographic interface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bg1"/>
                </a:solidFill>
              </a:rPr>
              <a:t>	- Longer battery life (48 hours)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bg1"/>
                </a:solidFill>
              </a:rPr>
              <a:t>	- Storage can be shared with another user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bg1"/>
                </a:solidFill>
              </a:rPr>
              <a:t>	- Wireless charging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bg1"/>
                </a:solidFill>
              </a:rPr>
              <a:t>	- 3 years warranty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1700" dirty="0">
              <a:solidFill>
                <a:schemeClr val="bg1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4027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Espace réservé pour une image  5" descr="Une image contenant personne, homme, intérieur, tenant&#10;&#10;Description générée automatiquement">
            <a:extLst>
              <a:ext uri="{FF2B5EF4-FFF2-40B4-BE49-F238E27FC236}">
                <a16:creationId xmlns:a16="http://schemas.microsoft.com/office/drawing/2014/main" id="{26879E82-78B0-4FBD-ABEE-DBBCD9785204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58" b="11657"/>
          <a:stretch/>
        </p:blipFill>
        <p:spPr>
          <a:xfrm>
            <a:off x="6525453" y="10"/>
            <a:ext cx="5666547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9685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B33A8042-FAE6-4371-A16B-DB79870B2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8721"/>
            <a:ext cx="4707671" cy="122565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800">
                <a:solidFill>
                  <a:schemeClr val="bg1"/>
                </a:solidFill>
              </a:rPr>
              <a:t>K.E.Y.S. Pro X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1873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887B0100-3E0E-49AB-BD70-28BC1616AB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97769" y="1909192"/>
            <a:ext cx="5627684" cy="3647710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chemeClr val="bg1"/>
                </a:solidFill>
              </a:rPr>
              <a:t>Price : $ 1999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chemeClr val="bg1"/>
                </a:solidFill>
              </a:rPr>
              <a:t>Features :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chemeClr val="bg1"/>
                </a:solidFill>
              </a:rPr>
              <a:t>	- 35 liters of storage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chemeClr val="bg1"/>
                </a:solidFill>
              </a:rPr>
              <a:t>	- Face recognition and holographic interface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chemeClr val="bg1"/>
                </a:solidFill>
              </a:rPr>
              <a:t>	- Extra long battery life (168 hours)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chemeClr val="bg1"/>
                </a:solidFill>
              </a:rPr>
              <a:t>	- Storage can be shared with 7 users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chemeClr val="bg1"/>
                </a:solidFill>
              </a:rPr>
              <a:t>	- Wireless charging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chemeClr val="bg1"/>
                </a:solidFill>
              </a:rPr>
              <a:t>	- 4 years warranty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1900" dirty="0">
              <a:solidFill>
                <a:schemeClr val="bg1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4027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Espace réservé pour une image  5" descr="Une image contenant intérieur, table, assis, ordinateur&#10;&#10;Description générée automatiquement">
            <a:extLst>
              <a:ext uri="{FF2B5EF4-FFF2-40B4-BE49-F238E27FC236}">
                <a16:creationId xmlns:a16="http://schemas.microsoft.com/office/drawing/2014/main" id="{69953259-B309-47A0-8D1A-E7702952450E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9" b="2931"/>
          <a:stretch/>
        </p:blipFill>
        <p:spPr>
          <a:xfrm>
            <a:off x="6525453" y="10"/>
            <a:ext cx="5666547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9190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70E71F1-7052-4384-905D-F147D2BBD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Holidays Edition</a:t>
            </a:r>
            <a:endParaRPr lang="en-CA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49CA78D-0A43-4786-8955-92426E6D8B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Pumpkin Spice</a:t>
            </a:r>
            <a:endParaRPr lang="en-CA" dirty="0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0C854E5-CA11-4844-9434-21FD76D0A970}"/>
              </a:ext>
            </a:extLst>
          </p:cNvPr>
          <p:cNvSpPr>
            <a:spLocks noGrp="1"/>
          </p:cNvSpPr>
          <p:nvPr>
            <p:ph type="body" sz="half" idx="15"/>
          </p:nvPr>
        </p:nvSpPr>
        <p:spPr/>
        <p:txBody>
          <a:bodyPr/>
          <a:lstStyle/>
          <a:p>
            <a:r>
              <a:rPr lang="en-GB" dirty="0"/>
              <a:t>Price : $ 999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Same device as the Upgraded Edition but with a spooky twist for Halloween !</a:t>
            </a:r>
            <a:endParaRPr lang="en-CA" dirty="0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FFA9CAC5-461D-428A-9204-1DD1ABE562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GB" dirty="0"/>
              <a:t>Santa’s Time</a:t>
            </a:r>
            <a:endParaRPr lang="en-CA" dirty="0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91C4C40E-E6C2-4C2D-8CDF-34CD90104AE9}"/>
              </a:ext>
            </a:extLst>
          </p:cNvPr>
          <p:cNvSpPr>
            <a:spLocks noGrp="1"/>
          </p:cNvSpPr>
          <p:nvPr>
            <p:ph type="body" sz="half" idx="16"/>
          </p:nvPr>
        </p:nvSpPr>
        <p:spPr/>
        <p:txBody>
          <a:bodyPr/>
          <a:lstStyle/>
          <a:p>
            <a:r>
              <a:rPr lang="en-GB" dirty="0"/>
              <a:t>Price : $ 999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Same device as the Upgraded Edition but</a:t>
            </a:r>
          </a:p>
          <a:p>
            <a:r>
              <a:rPr lang="en-GB" dirty="0"/>
              <a:t>now with some Christmas Spirit !</a:t>
            </a:r>
            <a:endParaRPr lang="en-CA" dirty="0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A08110A8-6CE1-4487-A2D1-772F4FE069F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Cupid Arrow</a:t>
            </a:r>
            <a:endParaRPr lang="en-CA" dirty="0"/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CA5FB907-46CD-466A-9E43-058D80A61866}"/>
              </a:ext>
            </a:extLst>
          </p:cNvPr>
          <p:cNvSpPr>
            <a:spLocks noGrp="1"/>
          </p:cNvSpPr>
          <p:nvPr>
            <p:ph type="body" sz="half" idx="17"/>
          </p:nvPr>
        </p:nvSpPr>
        <p:spPr/>
        <p:txBody>
          <a:bodyPr/>
          <a:lstStyle/>
          <a:p>
            <a:r>
              <a:rPr lang="en-GB" dirty="0"/>
              <a:t>Price : $ 999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Same device as the Upgraded Edition but with a special theme to celebrate the holiday of Love !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615484903"/>
      </p:ext>
    </p:extLst>
  </p:cSld>
  <p:clrMapOvr>
    <a:masterClrMapping/>
  </p:clrMapOvr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Ardoise">
  <a:themeElements>
    <a:clrScheme name="Ardois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Ardois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rdois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291</Words>
  <Application>Microsoft Office PowerPoint</Application>
  <PresentationFormat>Grand écran</PresentationFormat>
  <Paragraphs>71</Paragraphs>
  <Slides>9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9</vt:i4>
      </vt:variant>
    </vt:vector>
  </HeadingPairs>
  <TitlesOfParts>
    <vt:vector size="16" baseType="lpstr">
      <vt:lpstr>Arial</vt:lpstr>
      <vt:lpstr>Calibri</vt:lpstr>
      <vt:lpstr>Calibri Light</vt:lpstr>
      <vt:lpstr>Calisto MT</vt:lpstr>
      <vt:lpstr>Wingdings 2</vt:lpstr>
      <vt:lpstr>Office Theme</vt:lpstr>
      <vt:lpstr>Ardoise</vt:lpstr>
      <vt:lpstr>Présentation PowerPoint</vt:lpstr>
      <vt:lpstr>Agenda</vt:lpstr>
      <vt:lpstr>Présentation PowerPoint</vt:lpstr>
      <vt:lpstr>Présentation PowerPoint</vt:lpstr>
      <vt:lpstr>K.E.Y.S. Base </vt:lpstr>
      <vt:lpstr>K.E.Y.S. Upgraded</vt:lpstr>
      <vt:lpstr>K.E.Y.S. Pro</vt:lpstr>
      <vt:lpstr>K.E.Y.S. Pro X</vt:lpstr>
      <vt:lpstr>Holidays Edition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Jean-Gabriel de Montigny</dc:creator>
  <cp:lastModifiedBy>Jean-Gabriel de Montigny</cp:lastModifiedBy>
  <cp:revision>2</cp:revision>
  <dcterms:created xsi:type="dcterms:W3CDTF">2020-11-15T17:53:12Z</dcterms:created>
  <dcterms:modified xsi:type="dcterms:W3CDTF">2020-11-15T18:00:38Z</dcterms:modified>
</cp:coreProperties>
</file>